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4BA21-0263-D722-762B-9F496F608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4D9F7C-E113-D5B6-E7A1-C7145E68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E09F92-A27E-54E2-D7B2-B25889BD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033421-6B30-5DE4-032C-A2D30762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022005-BCB2-FFBA-BF45-8FE01F4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993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4F746-755A-A4A7-0B9B-1C1E3F67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54CCE2-FF25-AB5F-5F83-22098AB8E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295AD7-9706-693F-C4FD-A7FBE7A6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0F735B-8837-979E-4E42-874D644B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5AA9D2-63CD-E453-CD32-15CE975C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25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78591F-B01B-7D93-615C-173ECE5F9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1371D7-96E2-2183-B157-86A33417A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9D211D-8F30-A939-22D2-70077F5A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C3DA2E-DB72-ABED-AFBA-9B1405E2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AF1B5A-72EC-173F-CA3F-711E34EA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074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30934-1DF6-1408-3C99-DC515192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CCC31-90F4-DE0B-3C89-71D172BC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39D62D-1D34-9C3C-8B74-AB8393B8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9366-681C-CD22-C4DA-B883AC9D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FC7D16-CFEC-A569-086B-3FFF876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89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FEFF6-5C9D-1764-5586-29205482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9DC327-2F13-1D9D-0B6D-CE77B1C88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FDF243-C0F2-8E47-88F1-D675948F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992D89-F991-3BDF-0213-971DC083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D242-96C7-A1FC-25C8-31290080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65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E2A0D-9168-901A-1EA8-8D947558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1ED220-9A1D-28FE-719C-79DDB0CDA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A3150E-1446-1815-B2F6-20E47D61A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F00B24-D73E-1E20-1B03-42EF3AB5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743BE7-2AC6-6F40-5C84-7F409DA1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A7F4D0-8A5E-B330-26A4-69ED1314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904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7029D-6028-90F8-1AC9-607F640F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CDFD3F-A49E-FE4B-7012-80F189D5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1AEDB4-A34E-9C50-D0D5-7039CD2A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18262B-F4CF-948E-3887-59395A8A3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871D8D-CAB3-4014-E273-FE329C79A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ABBA26-2E58-C562-6CB6-DB4AE1B8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272F54-00F1-F100-AF86-377D563E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7B92B5-CF2D-4B47-C456-5C280F35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452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480C3-16DF-D3B3-D935-5DE481D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71DF8-5A65-4449-17B6-DF10A814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D4373B-4D9D-1857-58F1-DDA553D2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804018-093F-257D-88CF-ADD1F1A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798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2077B7-4DC0-3A92-196C-AD005037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E022F9-507E-E8FD-601E-94DC0EF8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8F2B43-D2AA-02B7-C262-20831A22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685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33EB3-2A0A-4253-5EF9-74CD4DF0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1D240C-9B39-7714-EEAC-AEE0E4A9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DE39CE-C17E-7EC9-D7A9-875E91030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B9FDBC-D130-5540-4712-95F7DA97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6106C1-9751-9D60-B35E-0718FC8E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40BA1A-66CE-A488-2E4E-7BAE2A28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112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88A74-E50A-02FB-D1A5-AD97AF63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52C2BF-2538-8022-E533-DBF2E62A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E9E1-E957-403F-FFEF-DD7B7AFC4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A3BECD-C8E0-4643-7560-B69E36D4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C7218A-3D5E-906D-F765-99F058BE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CFB226-5755-937A-90D5-E75473AD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35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B5A6B1-F0B5-A5A2-5BD8-12AA75E7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9E690-A9CD-7B4D-141D-9E2965E07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2EF23C-AEAE-E2F9-7FCD-51362E899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BACBB-5324-471E-B3D8-6B3D7C1644D2}" type="datetimeFigureOut">
              <a:rPr lang="es-MX" smtClean="0"/>
              <a:t>12/07/2025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D9D5C-E468-5D7C-8983-F4E7A918F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11BD2B-B047-CA70-4354-3997AC2BE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20E3-DF9C-42C6-9F05-6D356488E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792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F33698A-7352-137D-ACDC-1F723751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2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1E626-06BA-A7B5-62E3-E91E07D4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CA8B5F-4113-C7DC-B8BA-0A080409A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C5C37-C3D5-65C0-A63B-C506ECEA9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3"/>
            <a:ext cx="12192000" cy="68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0F14C-2A58-7B5D-05B0-929BD901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7FADD-3726-B5C6-49C7-99FBEC2FB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EB69D3-2431-D5CC-FBF3-276507C7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" y="0"/>
            <a:ext cx="1217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A6E0F-5465-E1A8-54B3-D8E698EC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1258C-39BF-0597-7C4D-EC3B3679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45A2AB-1EED-5F0E-5332-44CD10A3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"/>
            <a:ext cx="12192000" cy="68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3544F-2AA5-C6A1-AF9D-D20D3862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AC9E3-F254-91BD-E98F-9F2999F2B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D32449-B6BD-5AB6-34BF-CD39664D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"/>
            <a:ext cx="12192000" cy="68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6780C-5002-4D78-0264-A0C8F848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96646-04BF-EA51-E646-53F67E2EC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4979E5-CAB8-9C9A-DF62-FA016310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9"/>
            <a:ext cx="12192000" cy="68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5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5E087-9C90-E61A-30F3-8682D343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3EF2D-7BCB-8D17-2BDA-58852F59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E0B30B-DEEC-5CF7-89E2-595980ED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3"/>
            <a:ext cx="12192000" cy="6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D717D-8D39-F3C1-1C8A-C91421EC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01E9A-F583-31EB-E7CC-4581E29D8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7AC0E6-9AD5-E90B-4D53-268FD8D8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" y="0"/>
            <a:ext cx="1218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FE415-127C-F92B-D43E-44A1AB5D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9EF0C-2A36-925B-3C3D-B3BB22814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F272FE-A44D-1400-1C83-D021C98D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4"/>
            <a:ext cx="12192000" cy="68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2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15605-4415-98AF-E901-83875FB4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7D15E-94D9-14E9-5343-E940FAA6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3A564E-00D2-D48C-B485-1B1A3010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"/>
            <a:ext cx="12192000" cy="6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9C620-F0A4-4CC6-26F3-7A125E40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3C17D7-B77E-CBBA-83F9-4A64107D3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DBBEE2-4EDD-959D-DDC8-6C15834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3"/>
            <a:ext cx="12192000" cy="68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32CF0-11BE-E114-ACEB-F964C5A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5FB75-9F2D-FF3C-B8AD-EB930EFA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93B190-AA47-2CF7-DD94-E339DBFF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" y="0"/>
            <a:ext cx="12188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BB2A3-17D0-4474-584B-4A14DCF1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F523D-A8C9-EC6E-F9AA-AEA4500B8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511325-8673-8DF1-3728-B4BA97B4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2"/>
            <a:ext cx="12192000" cy="68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EA6CD-3D84-AF11-2214-FA4B3BEA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C1089-C5FB-E988-6C9B-42A9B670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86B6E-4203-D800-BF1C-5EEA927F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6"/>
            <a:ext cx="12192000" cy="6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2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773E6-D4FA-27D1-C4F4-1C702CC9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55E36146-439B-B224-A1DE-B0FB5A985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783" cy="6858000"/>
          </a:xfrm>
        </p:spPr>
      </p:pic>
    </p:spTree>
    <p:extLst>
      <p:ext uri="{BB962C8B-B14F-4D97-AF65-F5344CB8AC3E}">
        <p14:creationId xmlns:p14="http://schemas.microsoft.com/office/powerpoint/2010/main" val="155784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D831F-BBC8-1FC3-B608-416570E6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Pantalla de computadora con letras&#10;&#10;El contenido generado por IA puede ser incorrecto.">
            <a:extLst>
              <a:ext uri="{FF2B5EF4-FFF2-40B4-BE49-F238E27FC236}">
                <a16:creationId xmlns:a16="http://schemas.microsoft.com/office/drawing/2014/main" id="{215EF9DA-3D59-9A14-FB10-2AA6785F6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07534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88CE7D0F-31AD-1717-3018-AC2D0E3E7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6C79D70-1C0A-6B70-62F9-F61D6563A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39D21-3A1B-092A-EDE8-7A8A18F8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7A2D8-E167-D3AD-859E-0EBB47F5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5CB6C3-F429-9D17-1A59-8E691B9B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"/>
            <a:ext cx="12192000" cy="68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5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436B9C-288D-0985-0824-75B3E1234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0BAF7-D081-8E45-A4DF-63C0BC3D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3791A1-6250-214A-5B6B-FA852806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BE0D16-3073-57A7-D27C-7D3A2FEC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4"/>
            <a:ext cx="12192000" cy="68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9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Barbara Gonzalez</dc:creator>
  <cp:lastModifiedBy>Barbara Gonzalez</cp:lastModifiedBy>
  <cp:revision>1</cp:revision>
  <dcterms:created xsi:type="dcterms:W3CDTF">2025-07-12T21:35:46Z</dcterms:created>
  <dcterms:modified xsi:type="dcterms:W3CDTF">2025-07-12T21:49:17Z</dcterms:modified>
</cp:coreProperties>
</file>